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F907"/>
    <a:srgbClr val="600CB4"/>
    <a:srgbClr val="270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513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187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42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89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6027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12/10/2014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103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12/10/2014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63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12/10/2014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783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12/10/2014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169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12/10/2014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49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12/10/2014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58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12/10/2014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93647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            Poem Analysis       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Wisdom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477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-1"/>
            <a:ext cx="9720072" cy="1519707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Wisdom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Modern American Poetry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1648495"/>
            <a:ext cx="9720073" cy="5034352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en-US" sz="3300" b="1" dirty="0" smtClean="0">
                <a:solidFill>
                  <a:schemeClr val="bg1"/>
                </a:solidFill>
              </a:rPr>
              <a:t>It was a night of early spring,</a:t>
            </a:r>
          </a:p>
          <a:p>
            <a:pPr algn="ctr"/>
            <a:r>
              <a:rPr lang="en-US" sz="3300" b="1" dirty="0" smtClean="0">
                <a:solidFill>
                  <a:schemeClr val="bg1"/>
                </a:solidFill>
              </a:rPr>
              <a:t>The winter-sleep was scarcely broken;</a:t>
            </a:r>
          </a:p>
          <a:p>
            <a:pPr algn="ctr"/>
            <a:r>
              <a:rPr lang="en-US" sz="3300" b="1" dirty="0" smtClean="0">
                <a:solidFill>
                  <a:schemeClr val="bg1"/>
                </a:solidFill>
              </a:rPr>
              <a:t>Around us shadows and the wind</a:t>
            </a:r>
          </a:p>
          <a:p>
            <a:pPr algn="ctr"/>
            <a:r>
              <a:rPr lang="en-US" sz="3300" b="1" dirty="0" smtClean="0">
                <a:solidFill>
                  <a:schemeClr val="bg1"/>
                </a:solidFill>
              </a:rPr>
              <a:t>Listened for what was never spoken.</a:t>
            </a:r>
          </a:p>
          <a:p>
            <a:pPr algn="ctr"/>
            <a:endParaRPr lang="en-US" sz="3300" b="1" dirty="0">
              <a:solidFill>
                <a:schemeClr val="bg1"/>
              </a:solidFill>
            </a:endParaRPr>
          </a:p>
          <a:p>
            <a:pPr algn="ctr"/>
            <a:r>
              <a:rPr lang="en-US" sz="3300" b="1" dirty="0" smtClean="0">
                <a:solidFill>
                  <a:schemeClr val="bg1"/>
                </a:solidFill>
              </a:rPr>
              <a:t>Through half a score of years are gone,</a:t>
            </a:r>
          </a:p>
          <a:p>
            <a:pPr algn="ctr"/>
            <a:r>
              <a:rPr lang="en-US" sz="3300" b="1" dirty="0" smtClean="0">
                <a:solidFill>
                  <a:schemeClr val="bg1"/>
                </a:solidFill>
              </a:rPr>
              <a:t>Spring comes as sharply now as then-</a:t>
            </a:r>
          </a:p>
          <a:p>
            <a:pPr algn="ctr"/>
            <a:r>
              <a:rPr lang="en-US" sz="3300" b="1" dirty="0" smtClean="0">
                <a:solidFill>
                  <a:schemeClr val="bg1"/>
                </a:solidFill>
              </a:rPr>
              <a:t>But if we had it all to do</a:t>
            </a:r>
          </a:p>
          <a:p>
            <a:pPr algn="ctr"/>
            <a:r>
              <a:rPr lang="en-US" sz="3300" b="1" dirty="0" smtClean="0">
                <a:solidFill>
                  <a:schemeClr val="bg1"/>
                </a:solidFill>
              </a:rPr>
              <a:t>It would be done the same again,</a:t>
            </a:r>
          </a:p>
          <a:p>
            <a:pPr algn="ctr"/>
            <a:endParaRPr lang="en-US" sz="3300" b="1" dirty="0">
              <a:solidFill>
                <a:schemeClr val="bg1"/>
              </a:solidFill>
            </a:endParaRPr>
          </a:p>
          <a:p>
            <a:pPr algn="ctr"/>
            <a:r>
              <a:rPr lang="en-US" sz="3300" b="1" dirty="0" smtClean="0">
                <a:solidFill>
                  <a:schemeClr val="bg1"/>
                </a:solidFill>
              </a:rPr>
              <a:t>It was a spring that never came;</a:t>
            </a:r>
          </a:p>
          <a:p>
            <a:pPr algn="ctr"/>
            <a:r>
              <a:rPr lang="en-US" sz="3300" b="1" dirty="0" smtClean="0">
                <a:solidFill>
                  <a:schemeClr val="bg1"/>
                </a:solidFill>
              </a:rPr>
              <a:t>But we have lived enough to know</a:t>
            </a:r>
          </a:p>
          <a:p>
            <a:pPr algn="ctr"/>
            <a:r>
              <a:rPr lang="en-US" sz="3300" b="1" dirty="0" smtClean="0">
                <a:solidFill>
                  <a:schemeClr val="bg1"/>
                </a:solidFill>
              </a:rPr>
              <a:t>That what we never have, remains;</a:t>
            </a:r>
          </a:p>
          <a:p>
            <a:pPr algn="ctr"/>
            <a:r>
              <a:rPr lang="en-US" sz="3300" b="1" dirty="0" smtClean="0">
                <a:solidFill>
                  <a:schemeClr val="bg1"/>
                </a:solidFill>
              </a:rPr>
              <a:t>It is the things we have that go.</a:t>
            </a:r>
          </a:p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7890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 is for Speaker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 think that the </a:t>
            </a:r>
            <a:r>
              <a:rPr lang="en-US" dirty="0" smtClean="0">
                <a:solidFill>
                  <a:schemeClr val="bg1"/>
                </a:solidFill>
              </a:rPr>
              <a:t>speaker in the </a:t>
            </a:r>
            <a:r>
              <a:rPr lang="en-US" dirty="0" smtClean="0">
                <a:solidFill>
                  <a:schemeClr val="bg1"/>
                </a:solidFill>
              </a:rPr>
              <a:t>poem, is recalling the death of a loved one. </a:t>
            </a:r>
            <a:endParaRPr lang="en-US" u="sn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43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O is for Occasion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 think the occasion in the story is recalling a deat</a:t>
            </a:r>
            <a:r>
              <a:rPr lang="en-US" dirty="0" smtClean="0">
                <a:solidFill>
                  <a:schemeClr val="bg1"/>
                </a:solidFill>
              </a:rPr>
              <a:t>h of a close friend or a loved one.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5569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A is for audience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 think the intended audience is someone else who lost a friend or a loved one.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909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 is for Purpose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 think that the purpose of the poem is to help someone who lost a loved one and that that he/she isn’t the only person who has experienced this traumatizing event.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32555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 is for Subject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 think that the poem is about the death a loved one and how they might have died during spring so every spring the memories are recalled more sharply.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041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 is for tone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 think that the poem is sad because it is recalling the memory of someone close and </a:t>
            </a:r>
            <a:r>
              <a:rPr lang="en-US" smtClean="0">
                <a:solidFill>
                  <a:schemeClr val="bg1"/>
                </a:solidFill>
              </a:rPr>
              <a:t>still sharp after ten years.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8851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379</TotalTime>
  <Words>260</Words>
  <Application>Microsoft Office PowerPoint</Application>
  <PresentationFormat>Widescreen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Tw Cen MT</vt:lpstr>
      <vt:lpstr>Tw Cen MT Condensed</vt:lpstr>
      <vt:lpstr>Wingdings 3</vt:lpstr>
      <vt:lpstr>Integral</vt:lpstr>
      <vt:lpstr>              Poem Analysis           </vt:lpstr>
      <vt:lpstr>Wisdom  Modern American Poetry</vt:lpstr>
      <vt:lpstr>S is for Speaker</vt:lpstr>
      <vt:lpstr>O is for Occasion</vt:lpstr>
      <vt:lpstr>A is for audience</vt:lpstr>
      <vt:lpstr>P is for Purpose</vt:lpstr>
      <vt:lpstr>S is for Subject</vt:lpstr>
      <vt:lpstr>T is for tone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Poem Analysis</dc:title>
  <dc:creator>Boettner, Jarod D</dc:creator>
  <cp:lastModifiedBy>Boettner, Jarod D</cp:lastModifiedBy>
  <cp:revision>9</cp:revision>
  <dcterms:created xsi:type="dcterms:W3CDTF">2014-12-10T13:56:43Z</dcterms:created>
  <dcterms:modified xsi:type="dcterms:W3CDTF">2014-12-11T01:56:17Z</dcterms:modified>
</cp:coreProperties>
</file>